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59" r:id="rId4"/>
    <p:sldId id="262" r:id="rId5"/>
    <p:sldId id="264" r:id="rId6"/>
    <p:sldId id="260" r:id="rId7"/>
    <p:sldId id="263" r:id="rId8"/>
    <p:sldId id="267" r:id="rId9"/>
    <p:sldId id="265" r:id="rId10"/>
    <p:sldId id="269" r:id="rId11"/>
    <p:sldId id="268" r:id="rId12"/>
    <p:sldId id="270" r:id="rId13"/>
    <p:sldId id="271" r:id="rId14"/>
    <p:sldId id="274" r:id="rId15"/>
    <p:sldId id="272" r:id="rId16"/>
    <p:sldId id="273" r:id="rId17"/>
    <p:sldId id="276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g1.liveinternet.ru/images/attach/c/6/93/584/93584179_GH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4" y="-1165"/>
            <a:ext cx="9145554" cy="685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3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school.xvatit.com/images/7/70/T20zm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08" y="9661"/>
            <a:ext cx="9175707" cy="688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049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img0.liveinternet.ru/images/attach/c/0/51/736/51736977_skazki02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"/>
            <a:ext cx="103909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13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s4.hostingkartinok.com/uploads/images/2012/12/30124207457394f208050c4a55e1d8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49086" cy="683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21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http://icdn.lenta.ru/images/0000/0068/000000684985/pic_1358444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4858" y="-9154"/>
            <a:ext cx="10168858" cy="68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809.photobucket.com/albums/zz11/bukvoed/12875/231886/img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66595"/>
            <a:ext cx="9753600" cy="721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61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://audioskazki.net/wp-content/gallery/andersen/svinopas/img01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60648"/>
            <a:ext cx="10360256" cy="60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dreamworlds.ru/uploads/posts/2010-06/1276269708_andersen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5705"/>
            <a:ext cx="10471802" cy="686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13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cuadernoderetazos.files.wordpress.com/2012/12/natalia01.jpg?w=1076&amp;h=5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0"/>
            <a:ext cx="124735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47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D:\Докумены\рисунки\картинки для лены\artleo.com_6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60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004.radikal.ru/i207/1101/a2/25e729978d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4654868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44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ы\рисунки\картинки для лены\1250080014_flowers-backgr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8"/>
            <a:ext cx="9358607" cy="685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39"/>
            <a:ext cx="5832648" cy="2735709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2">
                    <a:lumMod val="75000"/>
                  </a:schemeClr>
                </a:solidFill>
              </a:rPr>
              <a:t>ВИКТОРИНА</a:t>
            </a:r>
            <a:endParaRPr lang="ru-RU" sz="7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2276872"/>
            <a:ext cx="6732240" cy="38492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8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   «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По следам сказок  </a:t>
            </a:r>
          </a:p>
          <a:p>
            <a:pPr marL="0" indent="0">
              <a:buNone/>
            </a:pP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sz="6600" b="1" i="1" dirty="0" smtClean="0">
                <a:solidFill>
                  <a:schemeClr val="accent2">
                    <a:lumMod val="75000"/>
                  </a:schemeClr>
                </a:solidFill>
              </a:rPr>
              <a:t>Г.Х. Андерсена</a:t>
            </a:r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79" y="188640"/>
            <a:ext cx="2245196" cy="230366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D:\Докумены\рисунки\картинки для лены\1250080014_flowers-backgr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2899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1836" y="1196752"/>
            <a:ext cx="1294964" cy="220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8224" y="4077072"/>
            <a:ext cx="2098576" cy="20490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8" name="Picture 6" descr="http://vi.ill.in.ua/m/0x0/5609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0"/>
            <a:ext cx="5796136" cy="74190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36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http://myltia.com/files/gallery/ytenok/big/yteno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4" y="0"/>
            <a:ext cx="9482669" cy="68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02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0.liveinternet.ru/images/attach/c/7/97/654/97654340_scr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405"/>
            <a:ext cx="9144000" cy="68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904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bodoga.ru/foto/35/snezhnaya_koroleva_skazka_risunok_zima_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410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cs9651.vkontakte.ru/u7715685/32247536/x_9f9f5a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" y="9070"/>
            <a:ext cx="9131906" cy="68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48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formybaby.ru/picture/product/uatt4td3d7jlbheh21143/g/978_5_86775_742_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-171400"/>
            <a:ext cx="9324653" cy="74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843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22" name="Picture 6" descr="http://img.labirint.ru/images/comments_pic/1015/04labd26b127130903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" y="-3699792"/>
            <a:ext cx="9865096" cy="132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17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Елена</cp:lastModifiedBy>
  <cp:revision>22</cp:revision>
  <dcterms:modified xsi:type="dcterms:W3CDTF">2014-12-22T10:54:42Z</dcterms:modified>
</cp:coreProperties>
</file>